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sldIdLst>
    <p:sldId id="757" r:id="rId2"/>
  </p:sldIdLst>
  <p:sldSz cx="10058400" cy="7772400"/>
  <p:notesSz cx="7010400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KG Miss Kindergarten" panose="020B0604020202020204" charset="0"/>
      <p:regular r:id="rId7"/>
    </p:embeddedFont>
  </p:embeddedFontLst>
  <p:defaultTextStyle>
    <a:defPPr>
      <a:defRPr lang="en-US"/>
    </a:defPPr>
    <a:lvl1pPr marL="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1pPr>
    <a:lvl2pPr marL="52307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2pPr>
    <a:lvl3pPr marL="1046153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3pPr>
    <a:lvl4pPr marL="1569230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4pPr>
    <a:lvl5pPr marL="2092307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5pPr>
    <a:lvl6pPr marL="2615382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6pPr>
    <a:lvl7pPr marL="3138458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7pPr>
    <a:lvl8pPr marL="3661535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8pPr>
    <a:lvl9pPr marL="4184611" algn="l" defTabSz="523077" rtl="0" eaLnBrk="1" latinLnBrk="0" hangingPunct="1">
      <a:defRPr sz="210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08"/>
    <a:srgbClr val="92FF09"/>
    <a:srgbClr val="FF4D92"/>
    <a:srgbClr val="FF9CC2"/>
    <a:srgbClr val="DBA3FF"/>
    <a:srgbClr val="58BD1A"/>
    <a:srgbClr val="CD3EFF"/>
    <a:srgbClr val="2EFFDB"/>
    <a:srgbClr val="FF28A4"/>
    <a:srgbClr val="5175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206" y="72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6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2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8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5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1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73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70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7311" y="352637"/>
            <a:ext cx="2376645" cy="7516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27373" y="352637"/>
            <a:ext cx="6962299" cy="7516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5" y="4994487"/>
            <a:ext cx="8549640" cy="1543685"/>
          </a:xfrm>
        </p:spPr>
        <p:txBody>
          <a:bodyPr anchor="t"/>
          <a:lstStyle>
            <a:lvl1pPr algn="l">
              <a:defRPr sz="4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5" y="3294278"/>
            <a:ext cx="8549640" cy="170021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62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25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8883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8511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13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776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739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7021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68" y="2054651"/>
            <a:ext cx="4669473" cy="58149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483" y="2054651"/>
            <a:ext cx="4669473" cy="5814907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5" y="1739795"/>
            <a:ext cx="4444206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5" y="2464859"/>
            <a:ext cx="4444206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6278" indent="0">
              <a:buNone/>
              <a:defRPr sz="2200" b="1"/>
            </a:lvl2pPr>
            <a:lvl3pPr marL="992555" indent="0">
              <a:buNone/>
              <a:defRPr sz="2000" b="1"/>
            </a:lvl3pPr>
            <a:lvl4pPr marL="1488833" indent="0">
              <a:buNone/>
              <a:defRPr sz="1700" b="1"/>
            </a:lvl4pPr>
            <a:lvl5pPr marL="1985111" indent="0">
              <a:buNone/>
              <a:defRPr sz="1700" b="1"/>
            </a:lvl5pPr>
            <a:lvl6pPr marL="2481387" indent="0">
              <a:buNone/>
              <a:defRPr sz="1700" b="1"/>
            </a:lvl6pPr>
            <a:lvl7pPr marL="2977664" indent="0">
              <a:buNone/>
              <a:defRPr sz="1700" b="1"/>
            </a:lvl7pPr>
            <a:lvl8pPr marL="3473942" indent="0">
              <a:buNone/>
              <a:defRPr sz="1700" b="1"/>
            </a:lvl8pPr>
            <a:lvl9pPr marL="3970219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5" y="309457"/>
            <a:ext cx="3309145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4" y="309457"/>
            <a:ext cx="5622926" cy="66335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5" y="1626447"/>
            <a:ext cx="3309145" cy="531653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6" y="5440684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6" y="694478"/>
            <a:ext cx="6035040" cy="4663440"/>
          </a:xfrm>
        </p:spPr>
        <p:txBody>
          <a:bodyPr/>
          <a:lstStyle>
            <a:lvl1pPr marL="0" indent="0">
              <a:buNone/>
              <a:defRPr sz="3500"/>
            </a:lvl1pPr>
            <a:lvl2pPr marL="496278" indent="0">
              <a:buNone/>
              <a:defRPr sz="3000"/>
            </a:lvl2pPr>
            <a:lvl3pPr marL="992555" indent="0">
              <a:buNone/>
              <a:defRPr sz="2600"/>
            </a:lvl3pPr>
            <a:lvl4pPr marL="1488833" indent="0">
              <a:buNone/>
              <a:defRPr sz="2200"/>
            </a:lvl4pPr>
            <a:lvl5pPr marL="1985111" indent="0">
              <a:buNone/>
              <a:defRPr sz="2200"/>
            </a:lvl5pPr>
            <a:lvl6pPr marL="2481387" indent="0">
              <a:buNone/>
              <a:defRPr sz="2200"/>
            </a:lvl6pPr>
            <a:lvl7pPr marL="2977664" indent="0">
              <a:buNone/>
              <a:defRPr sz="2200"/>
            </a:lvl7pPr>
            <a:lvl8pPr marL="3473942" indent="0">
              <a:buNone/>
              <a:defRPr sz="2200"/>
            </a:lvl8pPr>
            <a:lvl9pPr marL="3970219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6" y="6082983"/>
            <a:ext cx="6035040" cy="912178"/>
          </a:xfrm>
        </p:spPr>
        <p:txBody>
          <a:bodyPr/>
          <a:lstStyle>
            <a:lvl1pPr marL="0" indent="0">
              <a:buNone/>
              <a:defRPr sz="1500"/>
            </a:lvl1pPr>
            <a:lvl2pPr marL="496278" indent="0">
              <a:buNone/>
              <a:defRPr sz="1300"/>
            </a:lvl2pPr>
            <a:lvl3pPr marL="992555" indent="0">
              <a:buNone/>
              <a:defRPr sz="1100"/>
            </a:lvl3pPr>
            <a:lvl4pPr marL="1488833" indent="0">
              <a:buNone/>
              <a:defRPr sz="1000"/>
            </a:lvl4pPr>
            <a:lvl5pPr marL="1985111" indent="0">
              <a:buNone/>
              <a:defRPr sz="1000"/>
            </a:lvl5pPr>
            <a:lvl6pPr marL="2481387" indent="0">
              <a:buNone/>
              <a:defRPr sz="1000"/>
            </a:lvl6pPr>
            <a:lvl7pPr marL="2977664" indent="0">
              <a:buNone/>
              <a:defRPr sz="1000"/>
            </a:lvl7pPr>
            <a:lvl8pPr marL="3473942" indent="0">
              <a:buNone/>
              <a:defRPr sz="1000"/>
            </a:lvl8pPr>
            <a:lvl9pPr marL="397021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9255" tIns="49626" rIns="99255" bIns="49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1"/>
            <a:ext cx="9052560" cy="5129425"/>
          </a:xfrm>
          <a:prstGeom prst="rect">
            <a:avLst/>
          </a:prstGeom>
        </p:spPr>
        <p:txBody>
          <a:bodyPr vert="horz" lIns="99255" tIns="49626" rIns="99255" bIns="49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B4544-3E21-1D42-8C7F-B7A4F8E0F7E0}" type="datetimeFigureOut">
              <a:rPr lang="en-US" smtClean="0"/>
              <a:pPr/>
              <a:t>10/31/2024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9255" tIns="49626" rIns="99255" bIns="4962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FF423-C5B5-3049-A245-940241B7D4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96278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2208" indent="-372208" algn="l" defTabSz="496278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6452" indent="-310174" algn="l" defTabSz="496278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0694" indent="-248137" algn="l" defTabSz="496278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71" indent="-248137" algn="l" defTabSz="496278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33248" indent="-248137" algn="l" defTabSz="496278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29526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5804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2082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8358" indent="-248137" algn="l" defTabSz="49627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278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2555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88833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5111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1387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7664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3942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0219" algn="l" defTabSz="49627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7FDC4-4140-A2EC-DE58-C090EBAC39B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530901-A2D3-2BC7-3534-592BBD54ADC3}"/>
              </a:ext>
            </a:extLst>
          </p:cNvPr>
          <p:cNvSpPr txBox="1"/>
          <p:nvPr/>
        </p:nvSpPr>
        <p:spPr>
          <a:xfrm>
            <a:off x="419926" y="347183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1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DE6132-7367-243A-C793-7A727D8F251B}"/>
              </a:ext>
            </a:extLst>
          </p:cNvPr>
          <p:cNvSpPr txBox="1"/>
          <p:nvPr/>
        </p:nvSpPr>
        <p:spPr>
          <a:xfrm>
            <a:off x="7866320" y="350918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5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84926-D8B3-0233-29F8-2134E002257F}"/>
              </a:ext>
            </a:extLst>
          </p:cNvPr>
          <p:cNvSpPr txBox="1"/>
          <p:nvPr/>
        </p:nvSpPr>
        <p:spPr>
          <a:xfrm>
            <a:off x="2354054" y="347774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2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9D5C86-5EF1-C5C3-3E99-30161E47D7BC}"/>
              </a:ext>
            </a:extLst>
          </p:cNvPr>
          <p:cNvSpPr txBox="1"/>
          <p:nvPr/>
        </p:nvSpPr>
        <p:spPr>
          <a:xfrm>
            <a:off x="4185271" y="347774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3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AFB263-D5C0-01EA-5E14-C66875B1B39E}"/>
              </a:ext>
            </a:extLst>
          </p:cNvPr>
          <p:cNvSpPr txBox="1"/>
          <p:nvPr/>
        </p:nvSpPr>
        <p:spPr>
          <a:xfrm>
            <a:off x="5992549" y="350479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4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41ADB5-41B1-F02E-A623-4D8185912372}"/>
              </a:ext>
            </a:extLst>
          </p:cNvPr>
          <p:cNvSpPr txBox="1"/>
          <p:nvPr/>
        </p:nvSpPr>
        <p:spPr>
          <a:xfrm>
            <a:off x="7821349" y="249539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Bobcat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Blitz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6FAC72E-251C-F3B4-8548-273ED62D0E21}"/>
              </a:ext>
            </a:extLst>
          </p:cNvPr>
          <p:cNvSpPr txBox="1"/>
          <p:nvPr/>
        </p:nvSpPr>
        <p:spPr>
          <a:xfrm>
            <a:off x="525254" y="5516553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4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Art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E587B-6365-D1DC-B965-C63C699DD964}"/>
              </a:ext>
            </a:extLst>
          </p:cNvPr>
          <p:cNvSpPr txBox="1"/>
          <p:nvPr/>
        </p:nvSpPr>
        <p:spPr>
          <a:xfrm>
            <a:off x="2356471" y="553392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5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D8476-67EA-FE7F-58C8-65748E49AEF7}"/>
              </a:ext>
            </a:extLst>
          </p:cNvPr>
          <p:cNvSpPr txBox="1"/>
          <p:nvPr/>
        </p:nvSpPr>
        <p:spPr>
          <a:xfrm>
            <a:off x="249998" y="4612364"/>
            <a:ext cx="2104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Veterans Day</a:t>
            </a:r>
          </a:p>
          <a:p>
            <a:pPr algn="ctr"/>
            <a:r>
              <a:rPr lang="en-US" sz="2000" b="1" dirty="0">
                <a:latin typeface="KG Miss Kindergarten" panose="02000000000000000000" pitchFamily="2" charset="77"/>
              </a:rPr>
              <a:t>No School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DE64DAD-6C7D-8246-441A-AFD708FE551B}"/>
              </a:ext>
            </a:extLst>
          </p:cNvPr>
          <p:cNvSpPr txBox="1"/>
          <p:nvPr/>
        </p:nvSpPr>
        <p:spPr>
          <a:xfrm>
            <a:off x="7930251" y="4451478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3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Guidance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01CDD2-A639-BB67-D1B6-CEFCE1976298}"/>
              </a:ext>
            </a:extLst>
          </p:cNvPr>
          <p:cNvSpPr txBox="1"/>
          <p:nvPr/>
        </p:nvSpPr>
        <p:spPr>
          <a:xfrm>
            <a:off x="2337006" y="448159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6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Library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503127-F4B1-F9D9-E06E-8A39470B9FF7}"/>
              </a:ext>
            </a:extLst>
          </p:cNvPr>
          <p:cNvSpPr txBox="1"/>
          <p:nvPr/>
        </p:nvSpPr>
        <p:spPr>
          <a:xfrm>
            <a:off x="4201421" y="449153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1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Music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A9FEB-247C-0B91-8515-31781D7490C2}"/>
              </a:ext>
            </a:extLst>
          </p:cNvPr>
          <p:cNvSpPr txBox="1"/>
          <p:nvPr/>
        </p:nvSpPr>
        <p:spPr>
          <a:xfrm>
            <a:off x="6065836" y="4481594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2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C56D58-A737-0239-5E0F-10FC1B6B6A52}"/>
              </a:ext>
            </a:extLst>
          </p:cNvPr>
          <p:cNvSpPr txBox="1"/>
          <p:nvPr/>
        </p:nvSpPr>
        <p:spPr>
          <a:xfrm>
            <a:off x="384311" y="6649612"/>
            <a:ext cx="9029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KG Miss Kindergarten" panose="02000000000000000000" pitchFamily="2" charset="77"/>
              </a:rPr>
              <a:t>Thanksgiving Holiday No School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C956CC2-0AE9-E67E-67F3-F70CF8260D5A}"/>
              </a:ext>
            </a:extLst>
          </p:cNvPr>
          <p:cNvSpPr txBox="1"/>
          <p:nvPr/>
        </p:nvSpPr>
        <p:spPr>
          <a:xfrm>
            <a:off x="630185" y="2316910"/>
            <a:ext cx="74220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KG Miss Kindergarten" panose="02000000000000000000" pitchFamily="2" charset="77"/>
              </a:rPr>
              <a:t>Mrs. Darden’s </a:t>
            </a:r>
          </a:p>
          <a:p>
            <a:pPr algn="ctr"/>
            <a:r>
              <a:rPr lang="en-US" sz="3200" b="1" dirty="0">
                <a:latin typeface="KG Miss Kindergarten" panose="02000000000000000000" pitchFamily="2" charset="77"/>
              </a:rPr>
              <a:t>Special Area Schedule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4E6B8D-FAE6-8FA3-5957-5BAADEAB50DF}"/>
              </a:ext>
            </a:extLst>
          </p:cNvPr>
          <p:cNvSpPr txBox="1"/>
          <p:nvPr/>
        </p:nvSpPr>
        <p:spPr>
          <a:xfrm>
            <a:off x="7911291" y="551655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2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P.E.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AB2957-090D-9E4B-4228-C102E321F778}"/>
              </a:ext>
            </a:extLst>
          </p:cNvPr>
          <p:cNvSpPr txBox="1"/>
          <p:nvPr/>
        </p:nvSpPr>
        <p:spPr>
          <a:xfrm>
            <a:off x="4220886" y="5488962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6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Library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00F08-AD98-872B-F164-CEA84764CEED}"/>
              </a:ext>
            </a:extLst>
          </p:cNvPr>
          <p:cNvSpPr txBox="1"/>
          <p:nvPr/>
        </p:nvSpPr>
        <p:spPr>
          <a:xfrm>
            <a:off x="6085301" y="549645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Day 1</a:t>
            </a:r>
          </a:p>
          <a:p>
            <a:pPr algn="ctr"/>
            <a:r>
              <a:rPr lang="en-US" sz="2400" b="1" dirty="0">
                <a:latin typeface="KG Miss Kindergarten" panose="02000000000000000000" pitchFamily="2" charset="77"/>
              </a:rPr>
              <a:t>Music</a:t>
            </a:r>
          </a:p>
        </p:txBody>
      </p:sp>
    </p:spTree>
    <p:extLst>
      <p:ext uri="{BB962C8B-B14F-4D97-AF65-F5344CB8AC3E}">
        <p14:creationId xmlns:p14="http://schemas.microsoft.com/office/powerpoint/2010/main" val="3173733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52949</TotalTime>
  <Words>73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KG Miss Kindergarten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</dc:creator>
  <cp:lastModifiedBy>Darden, Sonja</cp:lastModifiedBy>
  <cp:revision>150</cp:revision>
  <cp:lastPrinted>2024-10-31T18:15:20Z</cp:lastPrinted>
  <dcterms:created xsi:type="dcterms:W3CDTF">2016-03-17T01:28:41Z</dcterms:created>
  <dcterms:modified xsi:type="dcterms:W3CDTF">2024-10-31T18:15:49Z</dcterms:modified>
</cp:coreProperties>
</file>